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D93B-FC60-4697-A007-F3D5B7502E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6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70C-8E87-406A-8B99-B5F6CF171C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0BA-2B3B-4F89-B4EB-348A4984FF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2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B0D8-1FE5-4846-8F65-E089458470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9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A5E-9DF6-48FB-B581-347982DA0E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BEA8-C21D-44D2-ACD3-501DF3A0F9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C809-06F3-428A-8C3E-06ACE56F47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0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614-34D2-4CC9-A9C0-8298577542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5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67CA-9C72-452D-B9B5-7C6EF12B52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4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E730-D98B-4931-B6AC-B59DF7BE85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4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5C5F-EACE-4502-8363-9AFDAF9338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9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1F37-F971-47DD-8782-667D3FF39B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2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468장 큰사랑의새계명을</dc:title>
  <dc:creator>김창운</dc:creator>
  <cp:lastModifiedBy>seongdae</cp:lastModifiedBy>
  <cp:revision>30</cp:revision>
  <dcterms:created xsi:type="dcterms:W3CDTF">2012-08-30T03:18:24Z</dcterms:created>
  <dcterms:modified xsi:type="dcterms:W3CDTF">2020-05-01T07:27:22Z</dcterms:modified>
</cp:coreProperties>
</file>