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66" r:id="rId6"/>
    <p:sldId id="270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B988-9F86-4D94-B9AF-10F386AB5B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5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0830-B2C3-41A4-B7B6-47A75DA3D9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24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DC8F-C729-4B77-9AA5-53EF103E7E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55-B88D-492F-9114-C992E3A8D1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4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AB8-BCB8-4D62-825E-B655EA0C68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2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3EAE-91C4-4F0A-B025-13D93CE0C3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11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8DB-7D9E-4CB5-AD96-AD3800596B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6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4893-4AD2-4CBF-A45C-C83C560D4B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437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BF9-CE81-4BC0-8054-BFFE0F242E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92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704E-9095-42F2-BC9B-3B90E322C0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57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0286-09EC-4912-BB32-CACAD3058A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9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DDF4-B154-4BFF-884B-7F7AEF8510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49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469장 내주하나님</dc:title>
  <dc:creator>김창운</dc:creator>
  <cp:lastModifiedBy>seongdae</cp:lastModifiedBy>
  <cp:revision>30</cp:revision>
  <dcterms:created xsi:type="dcterms:W3CDTF">2012-08-30T03:18:24Z</dcterms:created>
  <dcterms:modified xsi:type="dcterms:W3CDTF">2020-05-01T07:27:25Z</dcterms:modified>
</cp:coreProperties>
</file>