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A89-6A89-485A-9B5C-75380A01FC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42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515-B3B5-4013-AB35-8EF7C14459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6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3B4F-DD24-4377-B84B-8FC6FD937A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11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A302-CA68-4522-BC79-A8169534FB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6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C530-0BCE-49B3-98BE-078956167A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6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60A9-053A-424C-A627-944D33A352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14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BB4CC-C4E1-4669-92BE-8BEEF300E2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0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2F5C-314E-4354-8F5A-0DD875CB6B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86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5E1D-87DD-4C0B-B5BD-202DC100DA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04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3727-CE24-4DFA-9CC8-27348F01F3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7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110-C778-4B88-AA04-054951A8B7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7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072F-C865-423C-A538-70C912A533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70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470장 나의몸이상하여</dc:title>
  <dc:creator>김창운</dc:creator>
  <cp:lastModifiedBy>seongdae</cp:lastModifiedBy>
  <cp:revision>30</cp:revision>
  <dcterms:created xsi:type="dcterms:W3CDTF">2012-08-30T03:18:24Z</dcterms:created>
  <dcterms:modified xsi:type="dcterms:W3CDTF">2020-05-01T07:27:27Z</dcterms:modified>
</cp:coreProperties>
</file>