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8F87-970D-4ADD-A8B0-049B209D61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6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F692-55A8-40EE-8DF5-5CFC4CD029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DEF6-FD06-430A-8D06-41E3831CD7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95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770A-0F5F-4D0B-8505-AF5D4B0258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18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B81-5161-4744-89E7-7426BFBDCB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9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CD92-039C-41A9-A0AF-3473781C11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69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40-50DC-4F3E-B8DD-403C27A759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15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259E-4921-4D69-A0CA-997F4596C5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6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7366-6F7B-44C8-A772-0DC230BAD5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F9C-A3ED-45EE-B01D-7D837B8B44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10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D91-2FF2-4D7E-A8AB-B4BBE8465E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887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EF8C-C348-4157-B2F3-531780925D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3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472장 네 병든 손 내밀라고(통530)</dc:title>
  <dc:creator>김창운</dc:creator>
  <cp:lastModifiedBy>seongdae</cp:lastModifiedBy>
  <cp:revision>32</cp:revision>
  <dcterms:created xsi:type="dcterms:W3CDTF">2012-08-30T03:18:24Z</dcterms:created>
  <dcterms:modified xsi:type="dcterms:W3CDTF">2020-05-01T07:27:32Z</dcterms:modified>
</cp:coreProperties>
</file>