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93E9-4838-40F7-9F78-A08575B1FA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9F05-1350-4F29-8BC6-58DF7BC4D8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60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9D57-A08B-4A17-B85E-0ED135FA17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00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2B3-3F13-4D2E-B4E3-8E4CFBE319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3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473A-B5EC-4B54-905C-DEF51B564A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50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7AE-C2DE-4FFE-BE75-BBF7194CBC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81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63B8-6904-4A83-BA8F-6B20AE8DAC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34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DA72-F1D9-421B-84E4-9D0A8F3D27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14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6F6-45AD-42DB-A61E-C7BA307C69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789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FA09-6B38-43AC-A38F-5A226AEA2B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89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961A-2EE0-425C-966E-7F5DC6B4B3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59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0FCB-E88D-4D0C-B551-FE1D600244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116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475장 인류는 하나 되게(통272)</dc:title>
  <dc:creator>김창운</dc:creator>
  <cp:lastModifiedBy>seongdae</cp:lastModifiedBy>
  <cp:revision>26</cp:revision>
  <dcterms:created xsi:type="dcterms:W3CDTF">2012-08-30T03:18:24Z</dcterms:created>
  <dcterms:modified xsi:type="dcterms:W3CDTF">2020-05-01T07:27:38Z</dcterms:modified>
</cp:coreProperties>
</file>