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8ED7-4342-4AE0-B678-29E5041C96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0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351-7B60-4FF1-916A-8D00C1B89B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1AFA-A602-4CD4-802D-2E6197E9FF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2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CF08-162F-48E7-964D-8CB9A77BB8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2751-8779-40F6-BDD9-BDCC0FD786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9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591-DF94-487A-B89D-F49F82AE26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1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BDF9-BB63-4625-917E-2B0D01A800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46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7559-AC2C-4419-AD83-5D14DC86E8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6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26DA-0248-4BAE-8561-536DD13E45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9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65AF-1C40-4449-9E97-04281A841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71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8BD8-2878-471E-B12C-1ED40C5080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03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A270-AE55-46A6-AFF0-FD608D6D69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7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477장 하나님이창조하신</dc:title>
  <dc:creator>김창운</dc:creator>
  <cp:lastModifiedBy>seongdae</cp:lastModifiedBy>
  <cp:revision>26</cp:revision>
  <dcterms:created xsi:type="dcterms:W3CDTF">2012-08-30T03:18:24Z</dcterms:created>
  <dcterms:modified xsi:type="dcterms:W3CDTF">2020-05-01T07:27:43Z</dcterms:modified>
</cp:coreProperties>
</file>