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394C-6440-4E1C-BE90-6529A9048B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35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4DF4F-6897-44B1-AB8B-689D04C232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7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B2E1-9133-4BEC-88B6-3BC361A00F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635C-6FB7-4DFB-B4DA-49453586CF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4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D491-D7E7-4460-8B94-77F5E2A313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6A0-4284-433E-9250-6FAAA15E28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61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775A-8AF8-48A6-9872-2363EBB53D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19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C65F-352D-4730-A3C0-65774C5BE1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482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225C-6DF4-4729-8586-D3AF51DEA5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82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8C06-D0BC-46DB-BEEE-51398DA81A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5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732D-44C1-4067-8CD6-0118D990EA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1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DA0D-2100-4EC8-942B-1D3CE2948E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1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479장 괴로운 인생길 가는 몸이(통290)</dc:title>
  <dc:creator>김창운</dc:creator>
  <cp:lastModifiedBy>seongdae</cp:lastModifiedBy>
  <cp:revision>30</cp:revision>
  <dcterms:created xsi:type="dcterms:W3CDTF">2012-08-30T03:18:24Z</dcterms:created>
  <dcterms:modified xsi:type="dcterms:W3CDTF">2020-05-01T07:27:47Z</dcterms:modified>
</cp:coreProperties>
</file>