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12B-37B7-4E58-B9AB-6E284924F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4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A5A2-75CF-4EB9-B5A6-43B70A0DC7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2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9291-6DD7-40FC-ABBE-5A4AA24685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234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B1F0-82AB-4F4E-B5BF-3E57185E82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48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0283-879A-48F7-98FE-B3681284C7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2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FF4-1104-4F3E-B648-C5F38512D8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77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C4CD-5F26-4984-9F8E-C488C3BC80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33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2535-6421-424F-A604-EA76FFCFC3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687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29AA-95F0-4A29-AE2E-4B4E6A3C78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03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00E6-86EB-41C4-A85B-6A436ED710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9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34CC-54AE-456B-9B87-C851539AF8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50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677B-4FEB-4DC0-8AFB-4AD0269774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5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480장 천국에서 만나보자(통293)</dc:title>
  <dc:creator>김창운</dc:creator>
  <cp:lastModifiedBy>seongdae</cp:lastModifiedBy>
  <cp:revision>30</cp:revision>
  <dcterms:created xsi:type="dcterms:W3CDTF">2012-08-30T03:18:24Z</dcterms:created>
  <dcterms:modified xsi:type="dcterms:W3CDTF">2020-05-01T07:27:49Z</dcterms:modified>
</cp:coreProperties>
</file>