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F2D4-B612-4CA5-AAAF-0D82D169E7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854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4A17-79A8-407C-BA9B-A620958BDF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666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6EC0-93BD-4384-8D5E-EFA20D6C54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826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5451-9E4E-49FD-99B7-120ACDC11D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273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3239-501D-43AF-BD92-532BE2F690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817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EF8B-C8FC-47D2-883F-8E08FA7DB2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111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B1-9C6C-41BF-B356-97D45CDECF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839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D919-4DA8-4B8A-9C30-9791495FF3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382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11A2-4893-4FE5-842B-EF32EE2EEF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560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39D3-E3BD-42A0-8654-6FCCDBBA5A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67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6C7F-D893-4D54-A732-939FFC91CD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544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B9B3B-7831-4192-AD89-6726D69F4F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336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485장 세월이 흘러가는데(통534)</dc:title>
  <dc:creator>김창운</dc:creator>
  <cp:lastModifiedBy>seongdae</cp:lastModifiedBy>
  <cp:revision>26</cp:revision>
  <dcterms:created xsi:type="dcterms:W3CDTF">2012-08-30T03:18:24Z</dcterms:created>
  <dcterms:modified xsi:type="dcterms:W3CDTF">2020-05-01T07:28:01Z</dcterms:modified>
</cp:coreProperties>
</file>