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66" r:id="rId6"/>
    <p:sldId id="270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3C14-4009-4060-8A27-0750174B97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58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3798-EA52-49E3-B5C8-4ED4B5828D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3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81F9-49DE-4045-8B3C-FEE9D647CE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7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950-9E3C-4AB1-9019-295C418974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19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1090-BF1B-49CB-A46C-BAFE514A22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39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F9FF-A8D5-46D6-AE28-1E5957FFBE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3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32C9-960E-4BF7-AFF1-EBE22CC9C2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0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5DDD-5FA8-4FFF-8A35-70D6E47B07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8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DF6-DC5E-4C61-8648-CD9E19293C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6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49D6-630C-4C6C-B38F-A83A8273A0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BFD-2A7A-4FB2-BE31-EDF73F67C5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0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9E00-A5E8-4933-ADCC-AAEB2501C6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6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486장 이 세상에 근심된 일이 많고(통474)</dc:title>
  <dc:creator>김창운</dc:creator>
  <cp:lastModifiedBy>seongdae</cp:lastModifiedBy>
  <cp:revision>30</cp:revision>
  <dcterms:created xsi:type="dcterms:W3CDTF">2012-08-30T03:18:24Z</dcterms:created>
  <dcterms:modified xsi:type="dcterms:W3CDTF">2020-05-01T07:28:04Z</dcterms:modified>
</cp:coreProperties>
</file>