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0" r:id="rId3"/>
    <p:sldId id="265" r:id="rId4"/>
    <p:sldId id="271" r:id="rId5"/>
    <p:sldId id="267" r:id="rId6"/>
    <p:sldId id="272" r:id="rId7"/>
    <p:sldId id="269" r:id="rId8"/>
    <p:sldId id="273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A8CE-F2F9-4836-9249-22D98D1202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44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CCBB-A940-4F5B-8149-8599C170C4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346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E2D9-08D6-4457-AB5E-9EBFB94F24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6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53F4-2DD3-4D9A-A4C4-F6A433D39A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22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BB98-FC64-438C-ACAB-A8E017BFD9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76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4FD7-ADC3-4FE0-BB3D-7A0E1E6479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101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0C06-6D4E-4D73-B598-6EC47876E4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93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58D4-4F63-4B11-B79A-935B2F5FF1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F15A-9E0E-4E7A-BA0E-E168BD3A3F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47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D261-A4A0-4131-B43C-BFEFC32E3B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32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49BF-235D-454A-986E-B723606185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567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E8AE-BE99-4ADD-A6D2-3407FDA43F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5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487장 어두움 후에 빛이 오며(통535)</dc:title>
  <dc:creator>김창운</dc:creator>
  <cp:lastModifiedBy>seongdae</cp:lastModifiedBy>
  <cp:revision>27</cp:revision>
  <dcterms:created xsi:type="dcterms:W3CDTF">2012-08-30T03:18:24Z</dcterms:created>
  <dcterms:modified xsi:type="dcterms:W3CDTF">2020-05-01T07:28:06Z</dcterms:modified>
</cp:coreProperties>
</file>