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00A3-E01C-4068-BA6F-A9581374A1B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921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542F-B03F-4836-A8BF-030062F1F00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979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9DC1-4237-4651-A0A5-BFF80AB88FB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470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0981-AE28-4AF8-B7AB-CD92E3D8B55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872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43AD-959D-4016-8B71-0F8E46DCAA6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806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443D-66FA-441B-8091-385E7FB7097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787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7FA6-0E19-453E-AE2D-D451F089A1F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427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9129-E368-4181-8E1A-F4A9F109067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876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948E-C498-4FAB-B62B-2563BD638F5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828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2DD1-A9B0-4379-B62A-BB2A3DFC5F5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161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C29B-CE83-47B5-92E6-5C933720AC9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764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F5998-719B-4BDD-98AB-313B01494EB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226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488장 이 몸의 소망 무엔가(통539)</dc:title>
  <dc:creator>김창운</dc:creator>
  <cp:lastModifiedBy>seongdae</cp:lastModifiedBy>
  <cp:revision>26</cp:revision>
  <dcterms:created xsi:type="dcterms:W3CDTF">2012-08-30T03:18:24Z</dcterms:created>
  <dcterms:modified xsi:type="dcterms:W3CDTF">2020-05-01T07:28:08Z</dcterms:modified>
</cp:coreProperties>
</file>