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F83A-BA24-45B7-9329-F9C6471E335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100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D131-A3BC-4BEB-A40B-F7B8781778B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496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ABCA-D30E-4023-90FD-CDDBC781D27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859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B119-BE4F-46D1-9A87-A3970CF75B9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017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69AC-E982-4119-BD7D-01CB862F662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06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9F98-8216-46F1-9E5B-2661B2D5A75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798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E3C-904F-48A9-8170-1CEC959265E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605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C85A-1BB9-4073-A54A-84EF64A9ACC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326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DB49-C43F-46EE-9ACE-1D1B66C11C3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847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8B5D-3509-4DD5-B532-7031A3BA511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784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AD06-77BF-4AEE-A56A-2246552792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071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B47B8-D836-4C44-858F-40060847AEA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95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489장 저 요단강 건너편에 찬란하게(통541)</dc:title>
  <dc:creator>김창운</dc:creator>
  <cp:lastModifiedBy>seongdae</cp:lastModifiedBy>
  <cp:revision>26</cp:revision>
  <dcterms:created xsi:type="dcterms:W3CDTF">2012-08-30T03:18:24Z</dcterms:created>
  <dcterms:modified xsi:type="dcterms:W3CDTF">2020-05-01T07:28:11Z</dcterms:modified>
</cp:coreProperties>
</file>