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A232-DC73-438D-9B5A-F484BCDF4F6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600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7F45-5B55-4A2E-B965-6CC774F942C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658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A5C04-BC0D-411A-A40F-C9938086E3D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448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DE835-C50A-4E37-947E-CF02130CF15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152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762D-48A1-435D-A2A7-754CFEF7170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187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9795-5655-41DA-9206-446CEE7C587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598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9745-5120-42C0-9DFA-D2A2689329F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831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92C7-480C-485E-9296-EBCE9320701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963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7FED-CECD-4162-A8DC-F86B8656612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564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0522-F434-46B6-8CCF-4981BD2EB4C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568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E2D5-4378-41E0-80C5-AC19BA7975A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31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C5037-F7FD-489A-B2BF-823775F1B79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490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491장 저 높은 곳을 향하여(통543)</dc:title>
  <dc:creator>김창운</dc:creator>
  <cp:lastModifiedBy>seongdae</cp:lastModifiedBy>
  <cp:revision>25</cp:revision>
  <dcterms:created xsi:type="dcterms:W3CDTF">2012-08-30T03:18:24Z</dcterms:created>
  <dcterms:modified xsi:type="dcterms:W3CDTF">2020-05-01T07:28:16Z</dcterms:modified>
</cp:coreProperties>
</file>