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719A-F8BB-4BEA-BC9E-0439C0C8E0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066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9409-2828-4618-9746-8552189972A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731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CD50-4ED7-4D14-A1BF-25A42BB3FC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47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531F-BB59-4E8E-B6C3-2F492F6E87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9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1FC-1F67-4A9D-B53A-AA9A18EBA11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2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3552-D510-4656-A8EC-7FC464BECF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296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69323-B888-4E72-A45D-0423B304490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46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9FA01-F349-43B7-A6BB-E7522725AF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1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4555-CB62-40FF-AA77-6D01F588A0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13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3047-FDA2-4A85-A630-C321B83B8F1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510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6A9C-E993-4B6F-96FA-E38110D61F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97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7F26-D7E2-4CF2-8966-EDB4C7B657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214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492장 잠시 세상에 내가 살면서(통544)</dc:title>
  <dc:creator>김창운</dc:creator>
  <cp:lastModifiedBy>seongdae</cp:lastModifiedBy>
  <cp:revision>26</cp:revision>
  <dcterms:created xsi:type="dcterms:W3CDTF">2012-08-30T03:18:24Z</dcterms:created>
  <dcterms:modified xsi:type="dcterms:W3CDTF">2020-05-01T07:28:18Z</dcterms:modified>
</cp:coreProperties>
</file>