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7A22-653C-41C9-AFD3-A782CACC82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85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264F-95A3-43FD-A5B9-7835A22C06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47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56BB-4791-45DA-998A-F9D96C19E8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84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8946-265D-4810-A2F2-26130D4807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19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E91-C95A-4A25-8C78-AAADABBF9B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9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8A3-FFAC-4AA6-B6B7-01F0556A4A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46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B26-BF73-4EA7-952F-844D56D028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72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5D7-F199-4D92-BCE4-B8246A0F0B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9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32FA-A0E2-4B87-A547-0963B6A888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97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404-9867-42DE-B563-E2A314BE4A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94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56B6-1C54-49B5-A00C-E4CE2DB7B3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691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81A0-14CC-47BD-8FBC-7EE6F32347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2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493장 하늘 가는 밝은 길이(통545)</dc:title>
  <dc:creator>김창운</dc:creator>
  <cp:lastModifiedBy>seongdae</cp:lastModifiedBy>
  <cp:revision>30</cp:revision>
  <dcterms:created xsi:type="dcterms:W3CDTF">2012-08-30T03:18:24Z</dcterms:created>
  <dcterms:modified xsi:type="dcterms:W3CDTF">2020-05-01T07:28:20Z</dcterms:modified>
</cp:coreProperties>
</file>