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5C1C-A6DD-40F9-9C98-4307ACBDA3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927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0380-D967-41CF-93C0-355A3F94EDC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796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5D44-86D7-497F-8B5B-080D31CFF6B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073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9777-4454-4E3E-953D-FAFD6881CD4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64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1A7C-29F1-48A5-A419-0D50207EDBB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381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0637-8C50-4118-9450-196B9CA15A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070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0770-A644-4652-9638-16707AEE1C1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927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1557-0739-4E8C-8E49-4B29E4470CF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15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4896-2D9E-4099-B8E4-45190205D50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328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A658-2702-4E28-A4DE-035EBF3E50E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377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4370-D13C-40E3-8D0A-0475F701E08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540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A3CA5-ACA2-4DA1-86F5-906F9AE4EB0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876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494장 만세반석 열리니(통188)</dc:title>
  <dc:creator>김창운</dc:creator>
  <cp:lastModifiedBy>seongdae</cp:lastModifiedBy>
  <cp:revision>26</cp:revision>
  <dcterms:created xsi:type="dcterms:W3CDTF">2012-08-30T03:18:24Z</dcterms:created>
  <dcterms:modified xsi:type="dcterms:W3CDTF">2020-05-01T07:28:23Z</dcterms:modified>
</cp:coreProperties>
</file>