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72" r:id="rId5"/>
    <p:sldId id="265" r:id="rId6"/>
    <p:sldId id="266" r:id="rId7"/>
    <p:sldId id="270" r:id="rId8"/>
    <p:sldId id="273" r:id="rId9"/>
    <p:sldId id="267" r:id="rId10"/>
    <p:sldId id="268" r:id="rId11"/>
    <p:sldId id="271" r:id="rId12"/>
    <p:sldId id="274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00D2-AE0B-4DA0-A7BD-B43C28A581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22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0B9-F8E2-472C-B957-DA0969BFFC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4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871DD-8C76-4AB0-AC85-97A905E5AC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065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6BF5-419C-47F7-8180-C79B80C0B6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564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FE09-F061-431B-9755-F94DB2B5C0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43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8733-D69C-403D-B60E-9B718D832B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10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FF5C-2F3E-4E93-8BA0-C48DBDA6C7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603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F0ED-7163-4B05-9607-2A6C261E9C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34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2374-DA71-4C5B-BE33-846037D23E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911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7DCA-2A5E-4F36-802A-EDBFB2DA98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147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3B4D-FBA4-4465-9A55-EC27A8B0FB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14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D2538-46D8-4BED-A162-6136BEB9E9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373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495장 익은 곳식 거둘 자가(통271)</dc:title>
  <dc:creator>김창운</dc:creator>
  <cp:lastModifiedBy>seongdae</cp:lastModifiedBy>
  <cp:revision>30</cp:revision>
  <dcterms:created xsi:type="dcterms:W3CDTF">2012-08-30T03:18:24Z</dcterms:created>
  <dcterms:modified xsi:type="dcterms:W3CDTF">2020-05-01T07:28:26Z</dcterms:modified>
</cp:coreProperties>
</file>