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2" r:id="rId4"/>
    <p:sldId id="269" r:id="rId5"/>
    <p:sldId id="265" r:id="rId6"/>
    <p:sldId id="273" r:id="rId7"/>
    <p:sldId id="270" r:id="rId8"/>
    <p:sldId id="266" r:id="rId9"/>
    <p:sldId id="267" r:id="rId10"/>
    <p:sldId id="271" r:id="rId11"/>
    <p:sldId id="274" r:id="rId12"/>
    <p:sldId id="268" r:id="rId1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7B3A7-77D7-43B6-AE4F-5E15DDB4921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393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1385-72D3-461A-9B33-CF16014C05C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796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009E-26BB-4DE8-BC26-B5761B25AE6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628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951D-98A8-4643-8F3D-3225349CD0B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100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75743-0FA9-4E98-835E-64E83EC7CB2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53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9300-C9F5-421D-A538-04D34C88A36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980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25DF-AAEB-4FA4-9BD0-8C274D3EF88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572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E82E3-894F-4B5B-8DDE-53105E1695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612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7E4C-05F5-4EC5-B314-E4060291059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396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AED85-C2AA-4BFB-806B-0A697D102AD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079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1430B-144D-440C-9E42-173EF61FEE4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60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58556-53CB-4711-A326-EF3E9775B4E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20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496장 새벽부터 우리(통260)</dc:title>
  <dc:creator>김창운</dc:creator>
  <cp:lastModifiedBy>seongdae</cp:lastModifiedBy>
  <cp:revision>33</cp:revision>
  <dcterms:created xsi:type="dcterms:W3CDTF">2012-08-30T03:18:24Z</dcterms:created>
  <dcterms:modified xsi:type="dcterms:W3CDTF">2020-05-01T07:28:28Z</dcterms:modified>
</cp:coreProperties>
</file>