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80" r:id="rId5"/>
    <p:sldId id="265" r:id="rId6"/>
    <p:sldId id="273" r:id="rId7"/>
    <p:sldId id="266" r:id="rId8"/>
    <p:sldId id="281" r:id="rId9"/>
    <p:sldId id="267" r:id="rId10"/>
    <p:sldId id="275" r:id="rId11"/>
    <p:sldId id="276" r:id="rId12"/>
    <p:sldId id="279" r:id="rId13"/>
    <p:sldId id="269" r:id="rId14"/>
    <p:sldId id="277" r:id="rId15"/>
    <p:sldId id="270" r:id="rId16"/>
    <p:sldId id="278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79C2-7D1D-447C-BCFA-3A9AF487E1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309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687E-0DFC-4F19-A13D-72AEA27C9C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53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5B0B-DB3A-4236-9EED-6718EB68F3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8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A76-E402-4B83-A6EF-5919A70A49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D484-7412-4115-AC27-AEDE938E47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616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8EDF-CAE8-42C3-9BE1-2280B790F7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02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DD44-B792-4B0C-9E14-782AEA0AFE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20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E0F4-FD94-4CC6-B480-6455C22B53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47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3E82-FE22-42D2-9766-26A7559844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7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97DE-D950-4D02-A80C-6FE3A5A60B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0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572E-33B6-40E4-8058-FFEE529488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4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7A1D-235A-40FB-B147-63CBFFB16D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165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499장 흑암에 사는 백성들을 보라(통277)</dc:title>
  <dc:creator>김창운</dc:creator>
  <cp:lastModifiedBy>seongdae</cp:lastModifiedBy>
  <cp:revision>30</cp:revision>
  <dcterms:created xsi:type="dcterms:W3CDTF">2012-08-30T03:18:24Z</dcterms:created>
  <dcterms:modified xsi:type="dcterms:W3CDTF">2020-05-01T07:28:36Z</dcterms:modified>
</cp:coreProperties>
</file>