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9929-6035-4124-AF75-4135313138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37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3D5-F0D4-4D0D-A79A-72B9A59BA9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78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1B47-4E2C-4B23-A186-C407647440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735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ED04-DE1B-4342-98F0-AAF096EDED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996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23B4-A4D9-4C2D-8446-A627A2AB41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00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6139-441B-4EDB-9228-1E7F15856A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39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CB6B-9028-41C8-9812-4CCE8A7CB3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68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279-CAF6-40F5-9E0D-EE6F6B9BB6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070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0FF6-5A63-459B-8F4E-1043BB0614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999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89BC-CB37-4411-86FC-1BA65BB5F1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877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42C6-AB7E-4CB4-80E9-35C828BB45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10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BE1E-5540-4687-88D1-A8E1AF8EF7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848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502장 빛의 사자들이여(통259)</dc:title>
  <dc:creator>김창운</dc:creator>
  <cp:lastModifiedBy>seongdae</cp:lastModifiedBy>
  <cp:revision>26</cp:revision>
  <dcterms:created xsi:type="dcterms:W3CDTF">2012-08-30T03:18:24Z</dcterms:created>
  <dcterms:modified xsi:type="dcterms:W3CDTF">2020-05-01T07:28:44Z</dcterms:modified>
</cp:coreProperties>
</file>