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31AC-2991-4B31-8A56-E161052C23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539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76EC-206A-49DB-A597-D6EF1B3E95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62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95D-0AE3-4B4D-A66E-84672A9307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085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53F9-C4DC-45A9-BA2D-E51F1607D5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569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C864-B782-4D74-AEBE-4BEE6FAF03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545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0AC-3EA2-4FAA-B5A7-BFCE35E312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726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4464-8C9C-4EE1-9ACF-57412CD042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654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324-3ED2-4AE5-997D-3CF5123AE5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033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4E15-DCC0-4817-A2E8-BC6A3DDDBA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058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1741-5C5D-48DB-A0DE-9076E9F34C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858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5B8A-4BCF-453F-BB5F-5E9AF37E6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074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A25E6-0355-4A34-89A1-E11CB288E6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819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504장 주님의 명령 전달할 사자여(통266)</dc:title>
  <dc:creator>김창운</dc:creator>
  <cp:lastModifiedBy>seongdae</cp:lastModifiedBy>
  <cp:revision>30</cp:revision>
  <dcterms:created xsi:type="dcterms:W3CDTF">2012-08-30T03:18:24Z</dcterms:created>
  <dcterms:modified xsi:type="dcterms:W3CDTF">2020-05-01T07:28:48Z</dcterms:modified>
</cp:coreProperties>
</file>