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9" r:id="rId4"/>
    <p:sldId id="265" r:id="rId5"/>
    <p:sldId id="270" r:id="rId6"/>
    <p:sldId id="266" r:id="rId7"/>
    <p:sldId id="267" r:id="rId8"/>
    <p:sldId id="271" r:id="rId9"/>
    <p:sldId id="268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481E-3F36-4C2E-8108-1E8DDE26E1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307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62563-FCF1-40D5-9041-AFF1CEFDDC3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881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E94BA-FF41-43A5-9ADE-4E1750B3359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950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D6A8-D062-4DC1-A3E3-8B5C1B8FB62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134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DC03-39DD-4647-B0B6-523E1665067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53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111B-19D3-4DCE-AAF6-659B482AD4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061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B0FC0-E5D9-431A-8FB0-18BE2419D3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9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D7668-E0CD-4A5C-8E08-7BE9FE0B752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55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B2F3-F882-4673-B02A-23D215B2480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721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F997-78DE-4245-BE5D-5C40C4D5E11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64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D015E-8332-4ABE-8CAC-3FDED5CAF1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18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5097-2A09-4186-8F40-3F89795E22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034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505장 온 세상 위하여(통268)</dc:title>
  <dc:creator>김창운</dc:creator>
  <cp:lastModifiedBy>seongdae</cp:lastModifiedBy>
  <cp:revision>32</cp:revision>
  <dcterms:created xsi:type="dcterms:W3CDTF">2012-08-30T03:18:24Z</dcterms:created>
  <dcterms:modified xsi:type="dcterms:W3CDTF">2020-05-01T07:28:51Z</dcterms:modified>
</cp:coreProperties>
</file>