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2215-9C91-4BE8-BD96-ABCDEE4653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7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22FA-4ABE-4F7A-91E7-1518A87634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563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84A8-7689-47D6-8C42-1ACFB89BD5C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7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C838-E691-419D-83A1-A182717E61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3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C551-4183-4FBF-AF24-38D625C2AA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1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ABEB-A6F7-4B0A-B6B9-291077473B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61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263-7E55-4AAD-B951-EE01ED4585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04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3BEB-19CB-4DBC-9EEC-F821329918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854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E3B8-943A-455C-8C26-68EC971DD9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447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2D40B-989B-4F90-84B8-DCD2DC2B03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43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33C6-9272-451A-99FE-59437A98C3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88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8926-AAAA-4813-8CA9-484AA9E244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506장 땅끝까지복음을</dc:title>
  <dc:creator>김창운</dc:creator>
  <cp:lastModifiedBy>seongdae</cp:lastModifiedBy>
  <cp:revision>30</cp:revision>
  <dcterms:created xsi:type="dcterms:W3CDTF">2012-08-30T03:18:24Z</dcterms:created>
  <dcterms:modified xsi:type="dcterms:W3CDTF">2020-05-01T07:28:53Z</dcterms:modified>
</cp:coreProperties>
</file>