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7AB3-DADD-46B9-A2D2-EF1FB8D0F5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5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199F-A5D7-4BA5-8C93-D44C2DE0B1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972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708C-B67F-492A-8C6D-B483AAACF2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14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F1B7-24FC-4AA4-A906-9491964FBE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29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13-8750-4836-9FD9-34F9E3EA13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76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4FEF-8AEB-427F-9CA7-3AF2B3A337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756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B8C3-513C-4E9B-A670-FB1A33C8CC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68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81DD-8CF3-4D53-99D6-69E87DE759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4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C06-E257-4A6A-A4A5-3D892DDDF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17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AF5A-8888-4504-9835-055CC2A573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941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69A-147A-41EC-B075-A40B4D035B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244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A20B-27BD-40DF-A6D0-BD62B4E9FA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7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507장 저 북방 얼음산과(통273)</dc:title>
  <dc:creator>김창운</dc:creator>
  <cp:lastModifiedBy>seongdae</cp:lastModifiedBy>
  <cp:revision>30</cp:revision>
  <dcterms:created xsi:type="dcterms:W3CDTF">2012-08-30T03:18:24Z</dcterms:created>
  <dcterms:modified xsi:type="dcterms:W3CDTF">2020-05-01T07:28:55Z</dcterms:modified>
</cp:coreProperties>
</file>