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72" r:id="rId5"/>
    <p:sldId id="265" r:id="rId6"/>
    <p:sldId id="266" r:id="rId7"/>
    <p:sldId id="270" r:id="rId8"/>
    <p:sldId id="273" r:id="rId9"/>
    <p:sldId id="267" r:id="rId10"/>
    <p:sldId id="268" r:id="rId11"/>
    <p:sldId id="271" r:id="rId12"/>
    <p:sldId id="274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3" autoAdjust="0"/>
    <p:restoredTop sz="94660"/>
  </p:normalViewPr>
  <p:slideViewPr>
    <p:cSldViewPr>
      <p:cViewPr varScale="1">
        <p:scale>
          <a:sx n="70" d="100"/>
          <a:sy n="70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E9F4-E7CD-4902-A218-5CA288888C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4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0B19-F57B-4DDC-8C92-8F17D21284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48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220-7D3C-4AC5-8900-B3F746B0D4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92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702-025A-4F42-8C23-E3773617F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C5B9-477F-4C25-B857-ED72D19598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26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887-6713-4475-8935-5FB7D56F06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33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BD-881C-4BE9-8D03-511DB88FBD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4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DFB1-0D70-48FD-B4CB-E31334D36F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52F-2A3D-4145-8556-9A0AE0FD1F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6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2D7-BA81-4BE4-8372-D2CB595273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29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D8F-00F2-45ED-9ACF-EFD6F2F28A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318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36CAC-FE1E-4688-9305-0DA5D757C1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1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509장 기쁜 일이 있어 천국 종 치네(통314)</dc:title>
  <dc:creator>김창운</dc:creator>
  <cp:lastModifiedBy>seongdae</cp:lastModifiedBy>
  <cp:revision>30</cp:revision>
  <dcterms:created xsi:type="dcterms:W3CDTF">2012-08-30T03:18:24Z</dcterms:created>
  <dcterms:modified xsi:type="dcterms:W3CDTF">2020-05-01T07:29:00Z</dcterms:modified>
</cp:coreProperties>
</file>