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CAB2-3B78-4B2E-A6B9-CF8A56C086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75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CA41-963A-4E89-9AFF-DAF04820F4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764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4694-3950-4F2C-A117-D32E95321E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33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0A26-D230-4250-B7D5-C2C3B1853C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01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B7F3-8443-4867-BBDC-C3695B1CD4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120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5F58-AB38-4E9C-9CBA-067AE261AE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4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96B3-E251-43A6-9107-7538BED6B6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84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A777-00EF-4B7A-9499-DF9B96E336A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580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30A9-5FE2-429E-B558-3E358D16FA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B6A7-FD17-41E8-9770-CDFD626608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0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0F43-7289-4FF5-A7A4-9A446AD416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77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B384-F917-451E-B5CA-F08B2213F0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44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510장 하나님의 진리 등대(통276)</dc:title>
  <dc:creator>김창운</dc:creator>
  <cp:lastModifiedBy>seongdae</cp:lastModifiedBy>
  <cp:revision>30</cp:revision>
  <dcterms:created xsi:type="dcterms:W3CDTF">2012-08-30T03:18:24Z</dcterms:created>
  <dcterms:modified xsi:type="dcterms:W3CDTF">2020-05-01T07:29:02Z</dcterms:modified>
</cp:coreProperties>
</file>