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8457-EFA9-4E54-981A-8E7DFDF584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6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B68D-E2AC-406A-8333-C9B61902BB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0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7C5B-B8B9-4362-9A10-A1E24B1D63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9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44FC-0AAA-49A7-A0B1-DFA4C6185C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0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3BCC-44A2-4E01-9AB9-842D1540E6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4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514-7AE8-41D5-BF70-83A7D0795B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56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436A-05B9-479B-8365-30FE52412D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05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A6D7-2DD0-4647-9C00-1671FD4A73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96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826-405C-487B-BB67-438C3A675C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33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41FE-A33C-4EBD-ADA3-F653D0280B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31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7CAD-4F90-4156-A856-8EEFFEBE5B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0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08E3-E9A5-4D3E-A3EC-1435591D44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511장 예수 말씀하시기를(통263)</dc:title>
  <dc:creator>김창운</dc:creator>
  <cp:lastModifiedBy>seongdae</cp:lastModifiedBy>
  <cp:revision>30</cp:revision>
  <dcterms:created xsi:type="dcterms:W3CDTF">2012-08-30T03:18:24Z</dcterms:created>
  <dcterms:modified xsi:type="dcterms:W3CDTF">2020-05-01T07:29:05Z</dcterms:modified>
</cp:coreProperties>
</file>