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66" r:id="rId6"/>
    <p:sldId id="272" r:id="rId7"/>
    <p:sldId id="267" r:id="rId8"/>
    <p:sldId id="268" r:id="rId9"/>
    <p:sldId id="273" r:id="rId10"/>
    <p:sldId id="269" r:id="rId11"/>
    <p:sldId id="270" r:id="rId12"/>
    <p:sldId id="274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267-2C12-4854-B1F9-6E30877049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98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D151-6F48-4012-9256-2E67A76E95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879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443A-386A-4A06-9A7E-EAC8037784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095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DC2A-0CFD-45FD-8493-8C999EC09E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644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23DC-A266-4615-AA83-73ABF10DFC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7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FF03-B5AD-4BD9-8F2A-5E7CE2508F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057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0B66-971C-4281-8AD2-3AA86B98F5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862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7A1D-7912-4402-AD30-BA4B2A3B12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33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5591-41E2-4ABC-ACF0-3105C430F1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629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2AD2-8D7B-4FF0-A065-22744E9A3D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13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4A16-735D-4AAA-94EF-58102B0900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293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A28D8-0B75-4405-96AD-DC80469F8D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221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512장 천성길을 버리고(통328)</dc:title>
  <dc:creator>김창운</dc:creator>
  <cp:lastModifiedBy>seongdae</cp:lastModifiedBy>
  <cp:revision>26</cp:revision>
  <dcterms:created xsi:type="dcterms:W3CDTF">2012-08-30T03:18:24Z</dcterms:created>
  <dcterms:modified xsi:type="dcterms:W3CDTF">2020-05-01T07:29:07Z</dcterms:modified>
</cp:coreProperties>
</file>