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AFF-E300-425D-8B4D-FAECABC6FC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23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0497-00F2-4FF7-B6CC-EBC86C44C6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19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C05C-2A18-4C7A-B137-191B686EE6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40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1C1-A120-4809-A8AA-B7E21F0D6A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1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FE22-6881-47A9-A19E-EEA26D4D8E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6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2224-A041-4981-B730-0B91464301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4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EA67-F1C4-416E-BC40-A3092921F4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77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CDF6-B8F1-455B-862A-3D686906B7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56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40D-01E6-41CD-8466-1D02115C19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6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D293-84A2-4AE8-A07E-21204679B4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5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1EEEB-754B-4E9B-A5C1-7FBBA4B6A0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26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26362-A7A4-43A6-8428-DFA239476B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67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513장 헛된욕망길을가며</dc:title>
  <dc:creator>김창운</dc:creator>
  <cp:lastModifiedBy>seongdae</cp:lastModifiedBy>
  <cp:revision>31</cp:revision>
  <dcterms:created xsi:type="dcterms:W3CDTF">2012-08-30T03:18:24Z</dcterms:created>
  <dcterms:modified xsi:type="dcterms:W3CDTF">2020-05-01T07:29:09Z</dcterms:modified>
</cp:coreProperties>
</file>