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5058-A6DA-4F70-91C9-48A7E50998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506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B02B-5A8A-42B3-921B-13864B0F05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134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15A8-F94B-46D9-B75E-B2C66B7B49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246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79A-B593-4E1F-AFD4-FA2D5C4904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254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392B-A02E-4CAA-A477-FBEFC155B9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778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E246-134F-449E-93C5-DCF42A8F51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411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2BC4-379D-40D6-A85B-9ABC42B603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267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DC23-722A-436F-BDA8-C3EBBABF395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312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07C7-A36D-49EE-9B97-94210A9496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606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B2A0-CB58-4FB9-A8ED-40F2D9AB14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0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F32B-50BA-4FAA-B663-7145C88419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648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61A3-5EFB-4AD7-9DBC-6186F43C8E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365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515장 눈을 들어 하늘 보라(통256)</dc:title>
  <dc:creator>김창운</dc:creator>
  <cp:lastModifiedBy>seongdae</cp:lastModifiedBy>
  <cp:revision>26</cp:revision>
  <dcterms:created xsi:type="dcterms:W3CDTF">2012-08-30T03:18:24Z</dcterms:created>
  <dcterms:modified xsi:type="dcterms:W3CDTF">2020-05-01T07:29:14Z</dcterms:modified>
</cp:coreProperties>
</file>