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0ABA-9FEE-4A25-94CF-2AE04731FA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74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B98A-6E50-44C3-B2CB-1977C76F25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14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CF30-2D75-4462-A6AC-2D9D245BA1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3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AD64-491B-4CE8-9D5B-A47CDC11AF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5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A2A6-0042-4E04-91EF-6F7ECA4735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7022-16D0-4B73-82B1-1A0A8CCF38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58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39D8-441F-4CB9-AE89-CD84A25DFE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72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72CB-F295-4320-9FCE-B3B6ADB3BC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65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B2A9-0B8D-4FC8-9323-203DBE28C3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1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58A-6EF7-40F2-8A20-F84840BAB6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6F5-B45E-4694-9285-F440C786CF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81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A751-659B-4B60-AD1F-6534986099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73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517장 가난한자돌봐주며</dc:title>
  <dc:creator>김창운</dc:creator>
  <cp:lastModifiedBy>seongdae</cp:lastModifiedBy>
  <cp:revision>30</cp:revision>
  <dcterms:created xsi:type="dcterms:W3CDTF">2012-08-30T03:18:24Z</dcterms:created>
  <dcterms:modified xsi:type="dcterms:W3CDTF">2020-05-01T07:29:19Z</dcterms:modified>
</cp:coreProperties>
</file>