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DF5-A6A0-4321-A844-E7C33CA43B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261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75C6-FE20-4C18-BE00-FF6180A708C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028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E3F3-80D0-4554-90E6-F31F8FC6945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627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C9D-204B-4E5F-A1A1-9294F8E952F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462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458A-5A8B-4CEB-8F03-20C3D06214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21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34B6-EF9C-491D-BD2F-5488345C80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656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F4B6-1F4F-424E-8A1D-9AF85DC278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826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4CA2-E5C3-445A-8C8D-E32FB4D166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510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B481-1B8C-497E-8EF8-F75E679834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82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1100-4083-4A7C-A635-4370EF89E2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820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DC63-8FE5-4A39-8F25-5D2A737407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833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C6323-A54A-48B6-ADCB-0655F22791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18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518장 기쁜 소리 들리니(통252)</dc:title>
  <dc:creator>김창운</dc:creator>
  <cp:lastModifiedBy>seongdae</cp:lastModifiedBy>
  <cp:revision>26</cp:revision>
  <dcterms:created xsi:type="dcterms:W3CDTF">2012-08-30T03:18:24Z</dcterms:created>
  <dcterms:modified xsi:type="dcterms:W3CDTF">2020-05-01T07:29:21Z</dcterms:modified>
</cp:coreProperties>
</file>