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7" r:id="rId4"/>
    <p:sldId id="278" r:id="rId5"/>
    <p:sldId id="265" r:id="rId6"/>
    <p:sldId id="266" r:id="rId7"/>
    <p:sldId id="275" r:id="rId8"/>
    <p:sldId id="276" r:id="rId9"/>
    <p:sldId id="267" r:id="rId10"/>
    <p:sldId id="268" r:id="rId11"/>
    <p:sldId id="273" r:id="rId12"/>
    <p:sldId id="274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F5E4-F066-4478-B243-2BE980A34C9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044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E58A-B5D3-464E-B52B-11FD19530F7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076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E844-F640-4300-889D-17E74724D97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517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D1B6-10AD-4749-B338-94EE58DA653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814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61DF-4E20-4107-A053-748C691AE13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998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EBC7-3CEB-437C-9BE9-AE47FF45D62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177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8B43-7B7C-4C3F-B12C-DF8C62F248D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920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C553-2B8E-49B4-8824-884D0B0BF2B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537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7DD5-6E92-49D8-ADD7-5F7F15A6ECC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889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B0A0-8B51-4ACC-BDE2-A0CB132D868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053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F50E-BDEB-4D2D-A6F1-2626BA1AA7B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825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D425E-DC3E-4A72-9A0F-60FAC2DDC88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252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</TotalTime>
  <Words>0</Words>
  <Application>Microsoft Office PowerPoint</Application>
  <PresentationFormat>와이드스크린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519장 구주께서 부르되(통251)</dc:title>
  <dc:creator>김창운</dc:creator>
  <cp:lastModifiedBy>seongdae</cp:lastModifiedBy>
  <cp:revision>26</cp:revision>
  <dcterms:created xsi:type="dcterms:W3CDTF">2012-08-30T03:18:24Z</dcterms:created>
  <dcterms:modified xsi:type="dcterms:W3CDTF">2020-05-01T07:29:24Z</dcterms:modified>
</cp:coreProperties>
</file>