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D8A8-057E-4AB5-A846-B950591D3B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88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9A61-5731-4643-8130-B25505B0CF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028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9FF-8538-4FFB-BA84-7957F9FCF1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81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D45-DEC2-4E72-97B0-08C7812E49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518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825-03AA-4E0C-8F35-2E9C6F9172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44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B009-12D2-44FF-91A6-71BC60D5EC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67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52BF-D4C8-4519-B05F-D37B481E03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3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18B5-3223-4D06-BC2A-CCE84B70FF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699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9B12-D410-4410-90F4-654BF9FC6D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04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0DD7-D687-4ED0-9C3C-E2895F7DBF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55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36DE-BDD4-4B4B-B571-D2C35B3B3C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314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B5C9-DD13-48CF-ACE9-42A6CA4C15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5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520장 듣는 사람마다 복음 전하여(통257)</dc:title>
  <dc:creator>김창운</dc:creator>
  <cp:lastModifiedBy>seongdae</cp:lastModifiedBy>
  <cp:revision>32</cp:revision>
  <dcterms:created xsi:type="dcterms:W3CDTF">2012-08-30T03:18:24Z</dcterms:created>
  <dcterms:modified xsi:type="dcterms:W3CDTF">2020-05-01T07:29:27Z</dcterms:modified>
</cp:coreProperties>
</file>