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C7DE-6475-4EC7-808D-5E456E3BD7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873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F746-581A-4734-91E0-1AA8ED48CD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74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50BC-DBEB-40AA-A206-D44760DD33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BC76-3C47-4741-AE7A-73180335A3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306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5ED6-F3FA-400B-BC94-BE810CCC50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19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0159-9E6A-4061-892F-8E686B5796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110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9294-3156-4E84-85F1-CAEE2C4C31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6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5F67-B326-4D88-A8DA-D6169DBC16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71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2D93-28FB-435B-991D-DC31ECED8D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766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C4BF-11C3-4B37-8CE4-A77AF32FFB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2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E1EA-B6AB-4DE3-8F37-BEDBA6E228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98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A5293-2C56-402B-938F-246DF58A97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53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521장 구원으로 인도하는(통253)</dc:title>
  <dc:creator>김창운</dc:creator>
  <cp:lastModifiedBy>seongdae</cp:lastModifiedBy>
  <cp:revision>32</cp:revision>
  <dcterms:created xsi:type="dcterms:W3CDTF">2012-08-30T03:18:24Z</dcterms:created>
  <dcterms:modified xsi:type="dcterms:W3CDTF">2020-05-01T07:29:29Z</dcterms:modified>
</cp:coreProperties>
</file>