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4AA7-A203-4579-A077-1291D2409A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63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A839-6E9D-4FA8-BDA6-E19309BAB7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4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9AE8-296A-4E1F-AB5E-C7FC8919FF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25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6639-48C4-4974-8053-C90FE933E7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2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A734-EA61-4DDA-81EF-158C4E4D54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1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244-A6C8-41B5-93F2-2256C19BFC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5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3441-949A-4889-9835-F9D4EC2A5A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96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B4C-F77D-4E40-8124-D455D805B3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0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72C9-4600-4BF7-9988-DE44ADAE19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7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C7C3-7F83-49CC-A517-63116C0E71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3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6E77-0CD5-4A04-960E-11E126151F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0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C9BA-DC56-460B-B911-FBEE59B514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1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524 갈 길을 밝히 보이시니(통313)</dc:title>
  <dc:creator>김창운</dc:creator>
  <cp:lastModifiedBy>seongdae</cp:lastModifiedBy>
  <cp:revision>30</cp:revision>
  <dcterms:created xsi:type="dcterms:W3CDTF">2012-08-30T03:18:24Z</dcterms:created>
  <dcterms:modified xsi:type="dcterms:W3CDTF">2020-05-01T07:29:36Z</dcterms:modified>
</cp:coreProperties>
</file>