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5FC2-88FB-49B4-9DFF-FA53DC551C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094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14B4-8470-471F-81A8-26EE0472CD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108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C3E-AEC1-4CCC-8EDA-597851BEFA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110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BCA-ADE0-48D0-B302-CBA6CC65DA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07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2397-5C46-40A2-A92F-E564ED7C61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53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8A11-129A-46FA-A3E6-B1FDCC0201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064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5D05-1B6D-4E1E-8C33-F29C5C4F35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51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9401-7BCF-44AA-B981-3353FDFD7D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6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2712-A8BE-46B7-8BA0-9721AD3484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095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E63D-11B3-4F68-88EB-8531B45887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197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02D-5E33-417C-AE77-E0D0FF2F30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23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76E5-441F-446D-A3AF-74946DF688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581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525장 돌아와 돌아와(통315)</dc:title>
  <dc:creator>김창운</dc:creator>
  <cp:lastModifiedBy>seongdae</cp:lastModifiedBy>
  <cp:revision>26</cp:revision>
  <dcterms:created xsi:type="dcterms:W3CDTF">2012-08-30T03:18:24Z</dcterms:created>
  <dcterms:modified xsi:type="dcterms:W3CDTF">2020-05-01T07:29:39Z</dcterms:modified>
</cp:coreProperties>
</file>