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CBFD0-BC68-4BA8-969E-5D36F1E7BD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2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53E58-5A6A-4915-94BA-49D3A8A7E8E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58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F7A52-ABAF-4C9B-9662-75567C75B7B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02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B7CF-82C1-42AC-9F68-7D544AE212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95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B7B0-8A3B-4C32-BB28-2F2E3353A2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198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9BC7-BCC7-444A-9954-33CB98BC90E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17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2F3F8-FAB8-45AD-B372-854ED9A12B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08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4977-703F-49FE-932B-D7E5430194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9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73F-99AF-4F23-B9E1-A200B07A9FA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4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3A492-4D9B-47B3-A8D1-FFA2D5BBC0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130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19B0-09D0-42F7-9DA5-177AE021F26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988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009B-09D4-4D73-9D60-4CD0ADE4EC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526장 목마른 자들아(통316)</dc:title>
  <dc:creator>김창운</dc:creator>
  <cp:lastModifiedBy>seongdae</cp:lastModifiedBy>
  <cp:revision>26</cp:revision>
  <dcterms:created xsi:type="dcterms:W3CDTF">2012-08-30T03:18:24Z</dcterms:created>
  <dcterms:modified xsi:type="dcterms:W3CDTF">2020-05-01T07:29:41Z</dcterms:modified>
</cp:coreProperties>
</file>