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AE8D-1DB8-4871-B774-4A1BFB54D7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3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AA59-3DBA-4A29-8625-D8CB25EAB5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80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3C58-87BE-4B3F-9ECC-BCAF335D5A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452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806D-E93F-420E-A1E9-43B703B082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8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3800-6FE8-4EE2-A28A-419F764F92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86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A607-6ECB-4745-87D7-8066526F4C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06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853C-A2D2-4E1A-AC3B-44F5478F2B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29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DBCA-7A84-4DEB-8C51-FBE1331B34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29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44D0-7ED4-45B3-944B-C6E183B08D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469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3A0E-E7D4-4F3C-8E4D-C19B4B22FE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27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F1AD-77FC-40FD-84ED-D32ABB5D43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823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3CCA-930D-4558-A8D2-BEB6925D36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99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533장 우리주십자가</dc:title>
  <dc:creator>김창운</dc:creator>
  <cp:lastModifiedBy>seongdae</cp:lastModifiedBy>
  <cp:revision>32</cp:revision>
  <dcterms:created xsi:type="dcterms:W3CDTF">2012-08-30T03:18:24Z</dcterms:created>
  <dcterms:modified xsi:type="dcterms:W3CDTF">2020-05-01T07:29:58Z</dcterms:modified>
</cp:coreProperties>
</file>