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FF7F-DCBB-4F77-A743-25484F88C19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773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11D3-3D0C-4B03-94EF-DB2D53C49EF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578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1680-CBAE-499E-B924-05DEC053D96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425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2C1A-8F33-41AD-B591-5A0C8FCD4DA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905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267C-BC60-4306-AB1D-2ED8B3A9153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034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E620-7B62-496B-9FD3-675D2A332D7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501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6EB7-0B4B-4850-8DB6-EDEC8DA2D21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680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5298-1B2E-49F9-9517-77A9266A415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276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9E4-BC77-4431-BB18-D8B1C2A0972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735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848C-492A-4C27-9531-0845F6D58C8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973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58C1-190E-4270-A435-2B6289742A6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166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8F40C-C80B-4AA5-9064-AB981A92548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133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535장 주 예수 대문 밖에(통325)</dc:title>
  <dc:creator>김창운</dc:creator>
  <cp:lastModifiedBy>seongdae</cp:lastModifiedBy>
  <cp:revision>30</cp:revision>
  <dcterms:created xsi:type="dcterms:W3CDTF">2012-08-30T03:18:24Z</dcterms:created>
  <dcterms:modified xsi:type="dcterms:W3CDTF">2020-05-01T07:30:03Z</dcterms:modified>
</cp:coreProperties>
</file>