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AF09-9FC3-4FB6-A607-19C182D26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2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90A8-58D1-4F18-BA64-B00675FFE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49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D21-37BE-4F07-A706-C2E65CCDC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6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A046-A00F-4DCE-A7BE-CB9434E8FC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1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8454-6745-4EE3-8735-D6EB5224C1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63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FF55-C03C-4AE9-9D2D-C9096F00AE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4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8F2E-C17B-4161-A8A3-E72D7316AE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7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9DDB-4D1A-4305-AD14-82E2413A9B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7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D002-8025-42D4-BC12-05450734CC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36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70C8-0042-49D3-BEC2-0E56780B28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6C58-24E6-40AE-9CBD-8A1EDBFD1B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91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9704-FE84-4FC4-AC3F-92F45093EF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536장 죄짐에 눌린 사람은(통326)</dc:title>
  <dc:creator>김창운</dc:creator>
  <cp:lastModifiedBy>seongdae</cp:lastModifiedBy>
  <cp:revision>26</cp:revision>
  <dcterms:created xsi:type="dcterms:W3CDTF">2012-08-30T03:18:24Z</dcterms:created>
  <dcterms:modified xsi:type="dcterms:W3CDTF">2020-05-01T07:30:05Z</dcterms:modified>
</cp:coreProperties>
</file>