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307D-CE0B-4857-BC94-F54AFD8264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574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7CE7-22F9-4FBB-BFC9-8589515FF0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48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630C-2CF6-4C85-8F6B-B9A3B5786C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371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606-88D9-4409-B68E-ADE6FE5997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839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856B-1590-45BD-BC9E-B471886E4C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03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4181-01EE-45DF-8A3A-18A1862885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612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943-AA99-4E86-96FF-E11B8FF3B7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61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DDBF-2B97-4357-B290-39CF2190A9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42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476B-54AE-480F-861F-C40D96D0BB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38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1B-48D8-44DA-B9DA-3897B748D9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505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D801-95E5-4509-8701-E2B7CD97B4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239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84F8-E289-4C68-9A27-A1D107B702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19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539장 너 예수께 조용히 나가(통483)</dc:title>
  <dc:creator>김창운</dc:creator>
  <cp:lastModifiedBy>seongdae</cp:lastModifiedBy>
  <cp:revision>26</cp:revision>
  <dcterms:created xsi:type="dcterms:W3CDTF">2012-08-30T03:18:24Z</dcterms:created>
  <dcterms:modified xsi:type="dcterms:W3CDTF">2020-05-01T07:30:13Z</dcterms:modified>
</cp:coreProperties>
</file>