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20F4-72E6-4AD7-8882-62E9D036CB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75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EF5-6A6D-4ED6-A0C8-D444DED870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94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696-6A17-4F60-B082-531F90E018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353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74A-1AA4-4D34-97AA-1639794AA1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81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149E-08B9-44A8-883E-72CBABE747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09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3287-5761-4822-93F5-600081B3A5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1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6CA-F219-41FB-984D-73F860B738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651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6652E-C2C9-44B0-9D9A-2E72F21EFA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16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AED1-77E0-43BE-ADAB-50D8E07620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84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CA9-47AE-466A-A6B2-02102AC650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67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530D-D859-406E-982B-F16D121EFE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84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F5DD-48C2-423B-B561-5FCE795417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75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540장 주의 음성을 내가 들으니(통219)</dc:title>
  <dc:creator>김창운</dc:creator>
  <cp:lastModifiedBy>seongdae</cp:lastModifiedBy>
  <cp:revision>26</cp:revision>
  <dcterms:created xsi:type="dcterms:W3CDTF">2012-08-30T03:18:24Z</dcterms:created>
  <dcterms:modified xsi:type="dcterms:W3CDTF">2020-05-01T07:30:15Z</dcterms:modified>
</cp:coreProperties>
</file>