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1FF0-A4BC-41E6-9C90-9CF4025EC3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9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8D3-1C77-4575-9A1D-C00574BDB0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6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506F-3ABB-45D5-A238-4DD0C80D66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1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773A-542C-41EB-A62B-5DB7508129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4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D0E1-7266-4FF1-8E40-DC160A7FB2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1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E236-04F4-4BA4-8CCA-C1913BC757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8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79AB-F094-4EE7-B441-47C1766332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85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932A-C3DE-4B96-9966-766B64722B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0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244-552A-4932-BE51-E1C810EBC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6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A5AD-BA87-4253-922C-748FAA52CE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17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4647-2C6B-44A5-9357-73A686D73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49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62EA-C119-465D-A8E2-BD983D67E4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541장 꽃이피는봄날에만</dc:title>
  <dc:creator>김창운</dc:creator>
  <cp:lastModifiedBy>seongdae</cp:lastModifiedBy>
  <cp:revision>27</cp:revision>
  <dcterms:created xsi:type="dcterms:W3CDTF">2012-08-30T03:18:24Z</dcterms:created>
  <dcterms:modified xsi:type="dcterms:W3CDTF">2020-05-01T07:30:18Z</dcterms:modified>
</cp:coreProperties>
</file>