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2" r:id="rId4"/>
    <p:sldId id="269" r:id="rId5"/>
    <p:sldId id="265" r:id="rId6"/>
    <p:sldId id="273" r:id="rId7"/>
    <p:sldId id="270" r:id="rId8"/>
    <p:sldId id="266" r:id="rId9"/>
    <p:sldId id="267" r:id="rId10"/>
    <p:sldId id="271" r:id="rId11"/>
    <p:sldId id="274" r:id="rId12"/>
    <p:sldId id="268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8F93-914D-4FFB-89E4-B4D01404FBA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359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AC1C-ACD7-4646-986D-AF012260212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988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7C93-124A-46BD-808F-5263FA8C0B3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498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DC4F-025D-4B80-A6C4-4AB960406FA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334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F95A-CC01-4B56-B68F-FA2126E704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202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9BF7-01DE-4258-969F-67485F0696F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564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3BCD-1EDB-410B-8136-D72DD32241D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124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FFF6-529F-4EB4-9848-E1D7DBB6CF0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953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5738-78A3-479E-8039-421C13F3606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077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6177-46EC-41C5-BBD9-3F79F78FC38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591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8B46-ACEF-4879-8874-BD3A605A513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223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403B8-B6B2-43AE-9799-216280543AC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60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545장 이 눈에 아무 증거 아니 뵈어도(통344)</dc:title>
  <dc:creator>김창운</dc:creator>
  <cp:lastModifiedBy>seongdae</cp:lastModifiedBy>
  <cp:revision>32</cp:revision>
  <dcterms:created xsi:type="dcterms:W3CDTF">2012-08-30T03:18:24Z</dcterms:created>
  <dcterms:modified xsi:type="dcterms:W3CDTF">2020-05-01T07:30:27Z</dcterms:modified>
</cp:coreProperties>
</file>