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4CEB-49A8-4922-B030-BA6ECA3ACF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944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4C9-D9F4-467A-ADF9-5BA31EB498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389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0FD8-8810-4B0B-A398-D72935C7F10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757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E12F-DBCE-4C87-9E90-2D2C878B76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346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2BAE-694D-4760-9948-505D8C6F2C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452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BCF4-4837-49C1-9171-57E0D44E0B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628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DA27-FCFF-4954-BB1D-0BD7D66E21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617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C55C-F5F0-45A4-93A2-3E3135196C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60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798C-49C6-4B39-A1A6-74D844F442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748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EAA2-9684-4F8E-82B3-F943455B5D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250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85F9-7ABD-4B84-A68F-7D1A81CFE3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517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80164-34CC-4B53-A80F-9746CC3395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764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546장 주님 약속하신 말씀 위에 서(통399)</dc:title>
  <dc:creator>김창운</dc:creator>
  <cp:lastModifiedBy>seongdae</cp:lastModifiedBy>
  <cp:revision>30</cp:revision>
  <dcterms:created xsi:type="dcterms:W3CDTF">2012-08-30T03:18:24Z</dcterms:created>
  <dcterms:modified xsi:type="dcterms:W3CDTF">2020-05-01T07:30:30Z</dcterms:modified>
</cp:coreProperties>
</file>