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E4902-B49D-433C-8388-BD824362A89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698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94A8-E97B-4FE6-888F-909FF15B637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335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A68C-D61C-425B-95B7-49EF605DD4A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287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86A5-40CD-4B1A-878B-5A399D8BD76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641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EBF1-31E5-45F7-9F15-145A8326AF9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000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5E1-760D-4D9E-8D5B-2630ED6FCB5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766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1313-1255-4EF7-9416-1BA2A483031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935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59E87-D1B1-4680-A2F7-0D359F81F9E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302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49F7-482C-4923-B6EF-F270F4DB6D0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033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9247-678F-4AAB-B322-C7DA8BBF3AB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56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86AE-184D-4543-BEEF-D5E17BE185E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805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BECB1-CB3D-42A1-BA2B-05B1A12B5BA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042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548장 날구속하신</dc:title>
  <dc:creator>김창운</dc:creator>
  <cp:lastModifiedBy>seongdae</cp:lastModifiedBy>
  <cp:revision>25</cp:revision>
  <dcterms:created xsi:type="dcterms:W3CDTF">2012-08-30T03:18:24Z</dcterms:created>
  <dcterms:modified xsi:type="dcterms:W3CDTF">2020-05-01T07:30:34Z</dcterms:modified>
</cp:coreProperties>
</file>