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4660"/>
  </p:normalViewPr>
  <p:slideViewPr>
    <p:cSldViewPr>
      <p:cViewPr varScale="1">
        <p:scale>
          <a:sx n="70" d="100"/>
          <a:sy n="70" d="100"/>
        </p:scale>
        <p:origin x="78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D473A-67C7-448F-907E-67DFAD2F98D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249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B414B-2551-410A-A4A0-CA67BA3B24D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96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7"/>
            <a:ext cx="2628900" cy="581183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7"/>
            <a:ext cx="7734300" cy="581183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AEF09-C174-4778-A8B2-E9DC4A1A6B4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1371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DEC5-7238-4FE5-B4FB-93195DCE9A3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429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37B6F-9DFF-4DF3-A4CE-FFF6339A4CC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867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09C8-A774-492E-B9D3-2B830E61193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238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7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7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B5056-46DE-4348-A5BB-3C621DF82DE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49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9D258-13B7-4D80-8258-C483F2BD3B4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977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F65D4-4A4C-41D4-9423-B8F33453FB4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693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134F-A0EC-4667-B621-48A93B05F0C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693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2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2055E-80AD-4BC0-BF13-4B7F33301E4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58171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B4079-1063-4FB6-985B-A32CCF1D9B3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20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50863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굴림</vt:lpstr>
      <vt:lpstr>맑은 고딕</vt:lpstr>
      <vt:lpstr>Arial</vt:lpstr>
      <vt:lpstr>Calibri</vt:lpstr>
      <vt:lpstr>Calibri Light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552장 아침 해가 돋을 때(통358)</dc:title>
  <dc:creator>김창운</dc:creator>
  <cp:lastModifiedBy>seongdae</cp:lastModifiedBy>
  <cp:revision>26</cp:revision>
  <dcterms:created xsi:type="dcterms:W3CDTF">2012-08-30T03:18:24Z</dcterms:created>
  <dcterms:modified xsi:type="dcterms:W3CDTF">2020-05-01T07:30:43Z</dcterms:modified>
</cp:coreProperties>
</file>