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D6C9D-FBBF-456D-AA09-A45F2595AA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379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2C91F-E47F-48EB-9D18-6265551091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40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451610-FF70-4650-B812-0A5D1C7696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359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637CD-37DC-4C27-A471-1E96135FA9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39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BD66E-1317-4D73-AE6E-3013E4353E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493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F62F8-F064-4789-95DB-EFC8A8C29D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26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6DE4F-1A5F-4A4C-8243-6AD7E4A92A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707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7894B-E93C-4A50-8B1A-C9DABC4EBB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331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3989A-5293-4B84-BA6B-F1F076B559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48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E230C-9F32-4930-BD8D-F59D23D060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63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7AAED-BF7C-4835-B29F-9B407891A0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475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CFF51E90-406F-4EF5-8AC0-58D4395D348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553장 새해아침환히밝았네</dc:title>
  <dc:creator>김창운</dc:creator>
  <cp:lastModifiedBy>seongdae</cp:lastModifiedBy>
  <cp:revision>26</cp:revision>
  <dcterms:created xsi:type="dcterms:W3CDTF">2012-08-30T03:18:24Z</dcterms:created>
  <dcterms:modified xsi:type="dcterms:W3CDTF">2020-05-01T07:30:45Z</dcterms:modified>
</cp:coreProperties>
</file>